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7b6b0b66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7b6b0b66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pick up a laptop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095bf6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095bf6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53388e6c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53388e6c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53388e6c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53388e6c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53388e6c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53388e6c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53388e6c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53388e6c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095bf642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095bf642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095bf642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095bf642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brief history">
  <p:cSld name="TITLE_ONLY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 rot="5400000">
            <a:off x="1865194" y="-2280794"/>
            <a:ext cx="4852525" cy="97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216425"/>
            <a:ext cx="837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60AC"/>
              </a:buClr>
              <a:buSzPts val="2800"/>
              <a:buFont typeface="Montserrat"/>
              <a:buNone/>
              <a:defRPr b="1">
                <a:solidFill>
                  <a:srgbClr val="3560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288125" y="925025"/>
            <a:ext cx="8613300" cy="3942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83250" y="1153025"/>
            <a:ext cx="8377500" cy="3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akecode.microbit.org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Let’s get started!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15675" y="941550"/>
            <a:ext cx="49857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65625" y="1049550"/>
            <a:ext cx="39138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Turn and Talk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When you send a message to a friend, how does your phone make sure the message goes to the right person and not someone else?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300" y="941550"/>
            <a:ext cx="2660324" cy="35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 rot="-2006057">
            <a:off x="6876977" y="1514439"/>
            <a:ext cx="484591" cy="206847"/>
          </a:xfrm>
          <a:prstGeom prst="rect">
            <a:avLst/>
          </a:prstGeom>
          <a:solidFill>
            <a:srgbClr val="5C9DB2"/>
          </a:solidFill>
          <a:ln cap="flat" cmpd="sng" w="9525">
            <a:solidFill>
              <a:srgbClr val="5C9D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Let’s get started!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15675" y="941550"/>
            <a:ext cx="87126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65625" y="1049550"/>
            <a:ext cx="6199200" cy="6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On your own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your browser, type the following address: </a:t>
            </a:r>
            <a:r>
              <a:rPr lang="en" sz="3300" u="sng">
                <a:solidFill>
                  <a:schemeClr val="hlink"/>
                </a:solidFill>
                <a:hlinkClick r:id="rId3"/>
              </a:rPr>
              <a:t>makecode.microbit.org</a:t>
            </a:r>
            <a:r>
              <a:rPr lang="en" sz="3300"/>
              <a:t> </a:t>
            </a:r>
            <a:endParaRPr sz="3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Start a new project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meaningful name! </a:t>
            </a:r>
            <a:endParaRPr sz="1800"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Good example:</a:t>
            </a:r>
            <a:r>
              <a:rPr i="1" lang="en" sz="1800"/>
              <a:t> Sending text message</a:t>
            </a:r>
            <a:endParaRPr i="1" sz="1800"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Bad example: </a:t>
            </a:r>
            <a:r>
              <a:rPr i="1" lang="en" sz="1800"/>
              <a:t>Project 1</a:t>
            </a:r>
            <a:endParaRPr i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350" y="2020250"/>
            <a:ext cx="2519025" cy="1740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radio channels to communicate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215675" y="941550"/>
            <a:ext cx="39591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65625" y="1049550"/>
            <a:ext cx="61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65625" y="1049550"/>
            <a:ext cx="34431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</a:t>
            </a:r>
            <a:r>
              <a:rPr lang="en" sz="1800">
                <a:solidFill>
                  <a:schemeClr val="lt1"/>
                </a:solidFill>
                <a:highlight>
                  <a:srgbClr val="D115D0"/>
                </a:highlight>
              </a:rPr>
              <a:t>on button pressed</a:t>
            </a:r>
            <a:r>
              <a:rPr lang="en" sz="1800"/>
              <a:t> to send a text message over radio with </a:t>
            </a:r>
            <a:r>
              <a:rPr lang="en" sz="1800">
                <a:solidFill>
                  <a:schemeClr val="lt1"/>
                </a:solidFill>
                <a:highlight>
                  <a:srgbClr val="F6219A"/>
                </a:highlight>
              </a:rPr>
              <a:t>radio</a:t>
            </a:r>
            <a:r>
              <a:rPr lang="en" sz="1800">
                <a:solidFill>
                  <a:schemeClr val="lt1"/>
                </a:solidFill>
                <a:highlight>
                  <a:srgbClr val="F6219A"/>
                </a:highlight>
              </a:rPr>
              <a:t> send string</a:t>
            </a:r>
            <a:r>
              <a:rPr lang="en" sz="1800"/>
              <a:t>. 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Type your name’s initial on the </a:t>
            </a:r>
            <a:r>
              <a:rPr lang="en" sz="1800">
                <a:solidFill>
                  <a:schemeClr val="lt1"/>
                </a:solidFill>
                <a:highlight>
                  <a:srgbClr val="F6219A"/>
                </a:highlight>
              </a:rPr>
              <a:t>radio send string</a:t>
            </a:r>
            <a:r>
              <a:rPr lang="en" sz="1800"/>
              <a:t> block  </a:t>
            </a:r>
            <a:endParaRPr sz="18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875" y="941550"/>
            <a:ext cx="4664426" cy="257618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400" y="3629225"/>
            <a:ext cx="2238400" cy="1219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radio channels to communicate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215675" y="941550"/>
            <a:ext cx="39591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65625" y="1049550"/>
            <a:ext cx="61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65625" y="1049550"/>
            <a:ext cx="3443100" cy="30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1. </a:t>
            </a:r>
            <a:r>
              <a:rPr lang="en" sz="1500">
                <a:solidFill>
                  <a:schemeClr val="dk1"/>
                </a:solidFill>
              </a:rPr>
              <a:t>Add a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500">
                <a:solidFill>
                  <a:schemeClr val="lt1"/>
                </a:solidFill>
                <a:highlight>
                  <a:srgbClr val="F6219A"/>
                </a:highlight>
              </a:rPr>
              <a:t>on received string</a:t>
            </a:r>
            <a:r>
              <a:rPr lang="en" sz="1500">
                <a:solidFill>
                  <a:schemeClr val="dk1"/>
                </a:solidFill>
              </a:rPr>
              <a:t> block to run when a message is received.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/>
              <a:t>2. Add a </a:t>
            </a:r>
            <a:r>
              <a:rPr lang="en" sz="1500">
                <a:solidFill>
                  <a:schemeClr val="lt1"/>
                </a:solidFill>
                <a:highlight>
                  <a:srgbClr val="0794FE"/>
                </a:highlight>
              </a:rPr>
              <a:t>show string</a:t>
            </a:r>
            <a:r>
              <a:rPr lang="en" sz="1500"/>
              <a:t> to display the string on the screen. Pull the </a:t>
            </a:r>
            <a:r>
              <a:rPr lang="en" sz="1500">
                <a:solidFill>
                  <a:schemeClr val="lt1"/>
                </a:solidFill>
                <a:highlight>
                  <a:srgbClr val="BA1233"/>
                </a:highlight>
              </a:rPr>
              <a:t>receivedString</a:t>
            </a:r>
            <a:r>
              <a:rPr lang="en" sz="1500"/>
              <a:t> out of </a:t>
            </a:r>
            <a:r>
              <a:rPr lang="en" sz="1500">
                <a:solidFill>
                  <a:schemeClr val="lt1"/>
                </a:solidFill>
                <a:highlight>
                  <a:srgbClr val="F6219A"/>
                </a:highlight>
              </a:rPr>
              <a:t>on received string</a:t>
            </a:r>
            <a:r>
              <a:rPr lang="en" sz="1500"/>
              <a:t> and put it into </a:t>
            </a:r>
            <a:r>
              <a:rPr lang="en" sz="1500">
                <a:solidFill>
                  <a:schemeClr val="lt1"/>
                </a:solidFill>
                <a:highlight>
                  <a:srgbClr val="0794FE"/>
                </a:highlight>
              </a:rPr>
              <a:t>show string</a:t>
            </a:r>
            <a:r>
              <a:rPr lang="en" sz="1500"/>
              <a:t>.  </a:t>
            </a:r>
            <a:endParaRPr sz="1500"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9945" l="0" r="0" t="8127"/>
          <a:stretch/>
        </p:blipFill>
        <p:spPr>
          <a:xfrm>
            <a:off x="4572000" y="788475"/>
            <a:ext cx="4294911" cy="19179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9276" l="0" r="0" t="8270"/>
          <a:stretch/>
        </p:blipFill>
        <p:spPr>
          <a:xfrm>
            <a:off x="4575900" y="2811000"/>
            <a:ext cx="4294899" cy="19144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Create your own animation 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215675" y="941550"/>
            <a:ext cx="87126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365625" y="1049550"/>
            <a:ext cx="61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365625" y="1049550"/>
            <a:ext cx="60225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Connect your micro:bit to the computer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Download the program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Disconnect the micro:bit from the computer.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When everyone is ready, Press the A button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What happened? </a:t>
            </a:r>
            <a:endParaRPr sz="2000"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49937" t="0"/>
          <a:stretch/>
        </p:blipFill>
        <p:spPr>
          <a:xfrm>
            <a:off x="6376175" y="983500"/>
            <a:ext cx="2335150" cy="202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6090200" y="1925025"/>
            <a:ext cx="494100" cy="19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radio channels to communicate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215675" y="941550"/>
            <a:ext cx="39591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65625" y="1049550"/>
            <a:ext cx="61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365625" y="1049550"/>
            <a:ext cx="3443100" cy="4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Add a </a:t>
            </a:r>
            <a:r>
              <a:rPr lang="en" sz="1500">
                <a:solidFill>
                  <a:schemeClr val="lt1"/>
                </a:solidFill>
                <a:highlight>
                  <a:srgbClr val="0794FE"/>
                </a:highlight>
              </a:rPr>
              <a:t>on start</a:t>
            </a:r>
            <a:r>
              <a:rPr lang="en" sz="1500">
                <a:solidFill>
                  <a:schemeClr val="dk1"/>
                </a:solidFill>
              </a:rPr>
              <a:t> block</a:t>
            </a:r>
            <a:r>
              <a:rPr lang="en" sz="1500">
                <a:solidFill>
                  <a:schemeClr val="dk1"/>
                </a:solidFill>
              </a:rPr>
              <a:t> on the coding space.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Put a </a:t>
            </a:r>
            <a:r>
              <a:rPr lang="en" sz="1500">
                <a:solidFill>
                  <a:schemeClr val="lt1"/>
                </a:solidFill>
                <a:highlight>
                  <a:srgbClr val="F6219A"/>
                </a:highlight>
              </a:rPr>
              <a:t>radio set group</a:t>
            </a:r>
            <a:r>
              <a:rPr lang="en" sz="1500">
                <a:solidFill>
                  <a:schemeClr val="dk1"/>
                </a:solidFill>
              </a:rPr>
              <a:t> block inside the </a:t>
            </a:r>
            <a:r>
              <a:rPr lang="en" sz="1500">
                <a:solidFill>
                  <a:schemeClr val="lt1"/>
                </a:solidFill>
                <a:highlight>
                  <a:srgbClr val="0794FE"/>
                </a:highlight>
              </a:rPr>
              <a:t>on start</a:t>
            </a:r>
            <a:r>
              <a:rPr lang="en" sz="1500">
                <a:solidFill>
                  <a:schemeClr val="dk1"/>
                </a:solidFill>
              </a:rPr>
              <a:t> block to set a radio channel.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Click the number inside the radio set group block and set it to </a:t>
            </a:r>
            <a:r>
              <a:rPr b="1" lang="en" sz="1500">
                <a:solidFill>
                  <a:schemeClr val="dk1"/>
                </a:solidFill>
              </a:rPr>
              <a:t>1</a:t>
            </a:r>
            <a:r>
              <a:rPr lang="en" sz="1500">
                <a:solidFill>
                  <a:schemeClr val="dk1"/>
                </a:solidFill>
              </a:rPr>
              <a:t>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Download the program again into your micro:bit.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Press the A button now.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What happened?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375" y="941550"/>
            <a:ext cx="4664425" cy="254619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radio channels to communicate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215675" y="941550"/>
            <a:ext cx="4981500" cy="40821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65625" y="1049550"/>
            <a:ext cx="61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365625" y="1049550"/>
            <a:ext cx="46101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With your partner</a:t>
            </a:r>
            <a:endParaRPr b="1"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Pick a number for your radio channel by choosing any number between 2 and 255 (don’t use 1, since everyone was using that before).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and your friend must pick the same number to talk to each other.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Click the number inside the radio set group block and change it to the number you picked.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2328" l="43088" r="17586" t="2641"/>
          <a:stretch/>
        </p:blipFill>
        <p:spPr>
          <a:xfrm>
            <a:off x="5647275" y="1049550"/>
            <a:ext cx="2851575" cy="3879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215700" y="242475"/>
            <a:ext cx="8712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radio channels to communicate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215675" y="941550"/>
            <a:ext cx="5478000" cy="3830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65625" y="1049550"/>
            <a:ext cx="61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365625" y="1049550"/>
            <a:ext cx="5562600" cy="3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With your group</a:t>
            </a:r>
            <a:endParaRPr b="1"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you imagine if this happened when you sent a text message to a friend?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would be the problem if everyone could see every message you sent?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Let’s fix this!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300" y="941550"/>
            <a:ext cx="2660324" cy="35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 rot="-2006057">
            <a:off x="6876977" y="1514439"/>
            <a:ext cx="484591" cy="206847"/>
          </a:xfrm>
          <a:prstGeom prst="rect">
            <a:avLst/>
          </a:prstGeom>
          <a:solidFill>
            <a:srgbClr val="5C9DB2"/>
          </a:solidFill>
          <a:ln cap="flat" cmpd="sng" w="9525">
            <a:solidFill>
              <a:srgbClr val="5C9D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